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1" r:id="rId2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664" y="48"/>
      </p:cViewPr>
      <p:guideLst>
        <p:guide orient="horz" pos="3121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4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176" y="0"/>
            <a:ext cx="29854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03DCE-CF83-4B9C-9E17-91179F687ED8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2826"/>
            <a:ext cx="551053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54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176" y="9520238"/>
            <a:ext cx="29854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3404-4CA5-47DE-8895-13AC132719B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606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130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21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8960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529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069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2667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263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004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93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14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969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DE23-8D56-4B20-BE0E-B8298614F0BE}" type="datetimeFigureOut">
              <a:rPr lang="fr-CH" smtClean="0"/>
              <a:t>10.09.2024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067E-574D-4C21-ACCD-CE2E67F94AA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38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47700" y="2176766"/>
            <a:ext cx="552450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CH" sz="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H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AUX SENIORS DE PREVERENGES</a:t>
            </a:r>
            <a:endParaRPr lang="fr-CH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CH" sz="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104" y="8844757"/>
            <a:ext cx="5959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CH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Participez nombreux ! </a:t>
            </a:r>
          </a:p>
          <a:p>
            <a:pPr algn="ctr">
              <a:spcAft>
                <a:spcPts val="0"/>
              </a:spcAft>
            </a:pPr>
            <a:r>
              <a:rPr lang="fr-CH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Soleil d’Automne c’est vous, les Seniors de Préverenges !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8A1CC7D-7691-4F90-BB0F-5EE4FA60E4D0}"/>
              </a:ext>
            </a:extLst>
          </p:cNvPr>
          <p:cNvSpPr txBox="1"/>
          <p:nvPr/>
        </p:nvSpPr>
        <p:spPr>
          <a:xfrm>
            <a:off x="582454" y="6470815"/>
            <a:ext cx="56930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9920" algn="ctr"/>
            <a:r>
              <a:rPr lang="fr-CH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Après Compostelle et Rome, </a:t>
            </a:r>
          </a:p>
          <a:p>
            <a:pPr indent="629920" algn="ctr"/>
            <a:r>
              <a:rPr lang="fr-CH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 pied de Vézelay </a:t>
            </a:r>
            <a:r>
              <a:rPr lang="fr-CH" sz="24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 Assise</a:t>
            </a:r>
            <a:endParaRPr lang="fr-CH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algn="ctr"/>
            <a:endParaRPr lang="fr-CH" sz="8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49580" algn="ctr"/>
            <a:r>
              <a:rPr lang="fr-CH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Récit par notre senior Yolande </a:t>
            </a:r>
            <a:r>
              <a:rPr lang="fr-CH" sz="24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Dupret</a:t>
            </a:r>
            <a:r>
              <a:rPr lang="fr-CH" sz="2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son pèlerinage dans l’esprit de St. François.</a:t>
            </a:r>
            <a:endParaRPr lang="fr-C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9ED9F1-912F-42FF-9A31-416F82D18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476" y="491216"/>
            <a:ext cx="1728724" cy="113540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6359821-FC8F-4D0F-8A7D-1B96DDA97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27602" y="4232167"/>
            <a:ext cx="2602796" cy="195209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36860C9-3040-98BC-D5E9-8C1038F3A769}"/>
              </a:ext>
            </a:extLst>
          </p:cNvPr>
          <p:cNvSpPr txBox="1"/>
          <p:nvPr/>
        </p:nvSpPr>
        <p:spPr>
          <a:xfrm>
            <a:off x="954791" y="3023472"/>
            <a:ext cx="4910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mercredi 30 </a:t>
            </a:r>
            <a:r>
              <a:rPr lang="fr-CH" sz="24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otobre</a:t>
            </a:r>
            <a:r>
              <a:rPr lang="fr-CH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 à 14 heures 30</a:t>
            </a:r>
          </a:p>
          <a:p>
            <a:pPr algn="ctr"/>
            <a:r>
              <a:rPr lang="fr-CH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à la Maison de commune</a:t>
            </a:r>
            <a:endParaRPr lang="fr-CH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545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58</Words>
  <Application>Microsoft Office PowerPoint</Application>
  <PresentationFormat>Format A4 (210 x 297 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Michèle Meyer</dc:creator>
  <cp:lastModifiedBy>Michèle Meyer</cp:lastModifiedBy>
  <cp:revision>60</cp:revision>
  <cp:lastPrinted>2024-09-10T12:46:21Z</cp:lastPrinted>
  <dcterms:created xsi:type="dcterms:W3CDTF">2017-01-25T13:23:57Z</dcterms:created>
  <dcterms:modified xsi:type="dcterms:W3CDTF">2024-09-10T12:46:27Z</dcterms:modified>
</cp:coreProperties>
</file>